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95" r:id="rId2"/>
    <p:sldId id="287" r:id="rId3"/>
    <p:sldId id="257" r:id="rId4"/>
    <p:sldId id="288" r:id="rId5"/>
    <p:sldId id="298" r:id="rId6"/>
    <p:sldId id="293" r:id="rId7"/>
    <p:sldId id="279" r:id="rId8"/>
    <p:sldId id="292" r:id="rId9"/>
    <p:sldId id="296" r:id="rId10"/>
    <p:sldId id="294" r:id="rId11"/>
    <p:sldId id="297" r:id="rId12"/>
    <p:sldId id="299" r:id="rId13"/>
    <p:sldId id="300" r:id="rId14"/>
    <p:sldId id="302" r:id="rId15"/>
    <p:sldId id="303" r:id="rId16"/>
    <p:sldId id="301" r:id="rId17"/>
    <p:sldId id="280" r:id="rId18"/>
    <p:sldId id="304" r:id="rId19"/>
    <p:sldId id="305" r:id="rId2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376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422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334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55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10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182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36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982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330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003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2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821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19900"/>
          </a:xfrm>
          <a:prstGeom prst="rect">
            <a:avLst/>
          </a:prstGeom>
        </p:spPr>
      </p:pic>
      <p:pic>
        <p:nvPicPr>
          <p:cNvPr id="1026" name="Picture 2" descr="C:\Users\ирина\Desktop\domik7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1371600"/>
            <a:ext cx="5181600" cy="375920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452789">
            <a:off x="475289" y="381348"/>
            <a:ext cx="8432800" cy="1071833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Детская организация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1828800"/>
            <a:ext cx="7518399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МБОУ </a:t>
            </a:r>
          </a:p>
          <a:p>
            <a:pPr algn="ct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«</a:t>
            </a:r>
            <a:r>
              <a:rPr lang="ru-RU" sz="4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Стычновская</a:t>
            </a:r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</a:t>
            </a:r>
          </a:p>
          <a:p>
            <a:pPr algn="ct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СОШ»</a:t>
            </a:r>
            <a:endParaRPr lang="ru-RU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9600" y="5029201"/>
            <a:ext cx="8026400" cy="99257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28575">
                  <a:solidFill>
                    <a:srgbClr val="0070C0"/>
                  </a:solidFill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Monotype Corsiva" pitchFamily="66" charset="0"/>
              </a:rPr>
              <a:t>Город </a:t>
            </a:r>
            <a:r>
              <a:rPr lang="ru-RU" sz="8000" b="1" dirty="0" err="1" smtClean="0">
                <a:ln w="38100">
                  <a:solidFill>
                    <a:srgbClr val="0070C0"/>
                  </a:solidFill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Monotype Corsiva" pitchFamily="66" charset="0"/>
              </a:rPr>
              <a:t>Доброград</a:t>
            </a:r>
            <a:endParaRPr lang="ru-RU" sz="8000" b="1" dirty="0">
              <a:ln w="38100">
                <a:solidFill>
                  <a:srgbClr val="0070C0"/>
                </a:solidFill>
                <a:prstDash val="solid"/>
              </a:ln>
              <a:solidFill>
                <a:srgbClr val="7030A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Monotype Corsiva" pitchFamily="66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03200" y="1085850"/>
            <a:ext cx="0" cy="55435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03200" y="6629400"/>
            <a:ext cx="8636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8940800" y="514350"/>
            <a:ext cx="0" cy="61150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01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9" y="0"/>
            <a:ext cx="9144000" cy="6858000"/>
          </a:xfrm>
          <a:prstGeom prst="rect">
            <a:avLst/>
          </a:prstGeom>
        </p:spPr>
      </p:pic>
      <p:pic>
        <p:nvPicPr>
          <p:cNvPr id="2050" name="Picture 2" descr="C:\Users\User02\Desktop\музыка на открытие рддм\фото\photo_5970998216939909839_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165" y="4724400"/>
            <a:ext cx="3886200" cy="175182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2400" y="304800"/>
            <a:ext cx="8839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Наша школа - это содружество детей и взрослых. Это радость совместного творческого созидания.</a:t>
            </a:r>
            <a:endParaRPr lang="ru-RU" sz="3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1" name="Picture 3" descr="C:\Users\User02\Desktop\музыка на открытие рддм\фото\7Vto05TL35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299" y="1447800"/>
            <a:ext cx="2343043" cy="312210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02\Desktop\музыка на открытие рддм\фото\b1u_aMZ7lm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931" y="1905000"/>
            <a:ext cx="2421669" cy="242166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02\Desktop\цди\WhatsApp Image 2023-11-23 at 14.12.25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905000"/>
            <a:ext cx="3423164" cy="256737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658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9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7200" y="228600"/>
            <a:ext cx="838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FF0000"/>
                </a:solidFill>
              </a:rPr>
              <a:t>Мы все вместе, мы - друзья.</a:t>
            </a:r>
          </a:p>
          <a:p>
            <a:pPr algn="ctr"/>
            <a:r>
              <a:rPr lang="ru-RU" sz="3000" b="1" dirty="0">
                <a:solidFill>
                  <a:srgbClr val="FF0000"/>
                </a:solidFill>
              </a:rPr>
              <a:t>Мы все – единая семья.</a:t>
            </a:r>
          </a:p>
        </p:txBody>
      </p:sp>
      <p:pic>
        <p:nvPicPr>
          <p:cNvPr id="3074" name="Picture 2" descr="C:\Users\User02\Desktop\цди\WhatsApp Image 2023-11-23 at 14.43.30 (2)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6"/>
          <a:stretch/>
        </p:blipFill>
        <p:spPr bwMode="auto">
          <a:xfrm>
            <a:off x="5029200" y="3565882"/>
            <a:ext cx="4048939" cy="208758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02\Desktop\музыка на открытие рддм\фото\photo_5442607451577897577_y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51" b="12785"/>
          <a:stretch/>
        </p:blipFill>
        <p:spPr bwMode="auto">
          <a:xfrm>
            <a:off x="237603" y="1447800"/>
            <a:ext cx="5150987" cy="266813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02\Desktop\музыка на открытие рддм\фото\photo_5896643584197767633_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648200"/>
            <a:ext cx="4572000" cy="206056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892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9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24000" y="228600"/>
            <a:ext cx="682385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 smtClean="0">
                <a:solidFill>
                  <a:srgbClr val="FF0000"/>
                </a:solidFill>
              </a:rPr>
              <a:t>Направления работы ДМО </a:t>
            </a:r>
            <a:r>
              <a:rPr lang="ru-RU" sz="3000" b="1" dirty="0" err="1" smtClean="0">
                <a:solidFill>
                  <a:srgbClr val="FF0000"/>
                </a:solidFill>
              </a:rPr>
              <a:t>г.Доброград</a:t>
            </a:r>
            <a:endParaRPr lang="ru-RU" sz="30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95400" y="1422655"/>
            <a:ext cx="67818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000" b="1" dirty="0">
                <a:solidFill>
                  <a:srgbClr val="FF0000"/>
                </a:solidFill>
              </a:rPr>
              <a:t>«Как прекрасен этот мир»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000" b="1" dirty="0">
                <a:solidFill>
                  <a:srgbClr val="FF0000"/>
                </a:solidFill>
              </a:rPr>
              <a:t> «И делу время и потехе час»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000" b="1" dirty="0">
                <a:solidFill>
                  <a:srgbClr val="FF0000"/>
                </a:solidFill>
              </a:rPr>
              <a:t>«Слушай своё сердце»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000" b="1" dirty="0">
                <a:solidFill>
                  <a:srgbClr val="FF0000"/>
                </a:solidFill>
              </a:rPr>
              <a:t>«Память поколений»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000" b="1" dirty="0">
                <a:solidFill>
                  <a:srgbClr val="FF0000"/>
                </a:solidFill>
              </a:rPr>
              <a:t>«В ногу со спортом»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000" b="1" dirty="0">
                <a:solidFill>
                  <a:srgbClr val="FF0000"/>
                </a:solidFill>
              </a:rPr>
              <a:t>«Зелёный патруль»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000" b="1" dirty="0">
                <a:solidFill>
                  <a:srgbClr val="FF0000"/>
                </a:solidFill>
              </a:rPr>
              <a:t>«Взгляд в будущее»</a:t>
            </a:r>
          </a:p>
        </p:txBody>
      </p:sp>
    </p:spTree>
    <p:extLst>
      <p:ext uri="{BB962C8B-B14F-4D97-AF65-F5344CB8AC3E}">
        <p14:creationId xmlns:p14="http://schemas.microsoft.com/office/powerpoint/2010/main" val="3716404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9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4600" y="38201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Наши  дела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099" name="Picture 3" descr="G:\фото\мероприятия\MyCollages (11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" r="4097"/>
          <a:stretch/>
        </p:blipFill>
        <p:spPr bwMode="auto">
          <a:xfrm>
            <a:off x="504967" y="1752600"/>
            <a:ext cx="3534770" cy="3810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06871" y="1032894"/>
            <a:ext cx="35874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Конкурсы, праздники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100" name="Picture 4" descr="G:\фото\мероприятия\sGLGTI9aDbU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" t="2650" r="3195" b="2466"/>
          <a:stretch/>
        </p:blipFill>
        <p:spPr bwMode="auto">
          <a:xfrm>
            <a:off x="4987722" y="1752600"/>
            <a:ext cx="3787787" cy="3810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247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9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4600" y="38201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Наши  дела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G:\фото\баскетбол\MyCollages (6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35707"/>
            <a:ext cx="3585290" cy="358529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6280" y="1238001"/>
            <a:ext cx="38995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Соревнования и состязания</a:t>
            </a:r>
          </a:p>
        </p:txBody>
      </p:sp>
      <p:pic>
        <p:nvPicPr>
          <p:cNvPr id="6146" name="Picture 2" descr="G:\фото\за россию акция\MyCollages (9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74080"/>
            <a:ext cx="3675350" cy="367535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752741" y="1271657"/>
            <a:ext cx="26677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Акции и операции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207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9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4600" y="38201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Наши  дела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67436" y="1281359"/>
            <a:ext cx="2694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Бессмертный полк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99888" y="1271657"/>
            <a:ext cx="17829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Парта героя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G:\фото\бессмертный полк\MyCollages (7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67" y="2209800"/>
            <a:ext cx="3985666" cy="398566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G:\фото\открытие парты героя\MyCollages (1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40459"/>
            <a:ext cx="3924300" cy="39243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30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9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4600" y="38201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Наши  дела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5355" y="1387606"/>
            <a:ext cx="3454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У - лица моего здоровья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5124" name="Picture 4" descr="G:\фото\У- лица моего здоровья\MyCollages (1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42" y="2057400"/>
            <a:ext cx="3944049" cy="394404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G:\фото\Взгляд в будущее\MyCollages (8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78370"/>
            <a:ext cx="3902108" cy="390210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494739" y="1424084"/>
            <a:ext cx="25138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Профориентация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448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9" y="0"/>
            <a:ext cx="9144000" cy="6858000"/>
          </a:xfrm>
          <a:prstGeom prst="rect">
            <a:avLst/>
          </a:prstGeom>
        </p:spPr>
      </p:pic>
      <p:pic>
        <p:nvPicPr>
          <p:cNvPr id="8194" name="Picture 2" descr="C:\Users\User02\Desktop\музыка на открытие рддм\фото\jZwOUwT_K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33400"/>
            <a:ext cx="5038725" cy="504825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32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9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07827" y="838200"/>
            <a:ext cx="7391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 </a:t>
            </a:r>
            <a:r>
              <a:rPr lang="ru-RU" sz="3200" b="1" dirty="0" smtClean="0">
                <a:solidFill>
                  <a:srgbClr val="FF0000"/>
                </a:solidFill>
              </a:rPr>
              <a:t>Россия </a:t>
            </a:r>
            <a:r>
              <a:rPr lang="ru-RU" sz="3200" b="1" dirty="0">
                <a:solidFill>
                  <a:srgbClr val="FF0000"/>
                </a:solidFill>
              </a:rPr>
              <a:t>начинается с пристрастья.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К труду, к терпенью, к доброте.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Вот в чём её звезда. Она прекрасна!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Она горит и светит в темноте.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 </a:t>
            </a:r>
            <a:r>
              <a:rPr lang="ru-RU" sz="3200" b="1" dirty="0" smtClean="0">
                <a:solidFill>
                  <a:srgbClr val="FF0000"/>
                </a:solidFill>
              </a:rPr>
              <a:t>Отсюда </a:t>
            </a:r>
            <a:r>
              <a:rPr lang="ru-RU" sz="3200" b="1" dirty="0">
                <a:solidFill>
                  <a:srgbClr val="FF0000"/>
                </a:solidFill>
              </a:rPr>
              <a:t>все дела её большие,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Её неповторимая судьба.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И если ты пристрастен с ней, - Россия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Не с гор берёт начало, а с тебя!</a:t>
            </a:r>
          </a:p>
        </p:txBody>
      </p:sp>
    </p:spTree>
    <p:extLst>
      <p:ext uri="{BB962C8B-B14F-4D97-AF65-F5344CB8AC3E}">
        <p14:creationId xmlns:p14="http://schemas.microsoft.com/office/powerpoint/2010/main" val="1109925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9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98814" y="2438400"/>
            <a:ext cx="68825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764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9" y="0"/>
            <a:ext cx="9144000" cy="68199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90600" y="670152"/>
            <a:ext cx="751839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Franklin Gothic Heavy" panose="020B0903020102020204" pitchFamily="34" charset="0"/>
                <a:cs typeface="Aharoni" panose="02010803020104030203" pitchFamily="2" charset="-79"/>
              </a:rPr>
              <a:t>п.Стычновский</a:t>
            </a:r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Franklin Gothic Heavy" panose="020B0903020102020204" pitchFamily="34" charset="0"/>
                <a:cs typeface="Aharoni" panose="02010803020104030203" pitchFamily="2" charset="-79"/>
              </a:rPr>
              <a:t>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3" t="7031" r="10902" b="13771"/>
          <a:stretch/>
        </p:blipFill>
        <p:spPr bwMode="auto">
          <a:xfrm>
            <a:off x="858433" y="1731215"/>
            <a:ext cx="7782732" cy="425281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937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19900"/>
          </a:xfrm>
          <a:prstGeom prst="rect">
            <a:avLst/>
          </a:prstGeom>
        </p:spPr>
      </p:pic>
      <p:pic>
        <p:nvPicPr>
          <p:cNvPr id="1026" name="Picture 2" descr="C:\Users\ирина\Desktop\domik7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1371600"/>
            <a:ext cx="5181600" cy="375920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452789">
            <a:off x="475289" y="381348"/>
            <a:ext cx="8432800" cy="1071833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Детская организация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1828800"/>
            <a:ext cx="7518399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МБОУ </a:t>
            </a:r>
          </a:p>
          <a:p>
            <a:pPr algn="ct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«</a:t>
            </a:r>
            <a:r>
              <a:rPr lang="ru-RU" sz="4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Стычновская</a:t>
            </a:r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</a:t>
            </a:r>
          </a:p>
          <a:p>
            <a:pPr algn="ct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СОШ»</a:t>
            </a:r>
            <a:endParaRPr lang="ru-RU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9600" y="5029201"/>
            <a:ext cx="8026400" cy="99257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28575">
                  <a:solidFill>
                    <a:srgbClr val="0070C0"/>
                  </a:solidFill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Monotype Corsiva" pitchFamily="66" charset="0"/>
              </a:rPr>
              <a:t>Город </a:t>
            </a:r>
            <a:r>
              <a:rPr lang="ru-RU" sz="8000" b="1" dirty="0" err="1" smtClean="0">
                <a:ln w="38100">
                  <a:solidFill>
                    <a:srgbClr val="0070C0"/>
                  </a:solidFill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Monotype Corsiva" pitchFamily="66" charset="0"/>
              </a:rPr>
              <a:t>Доброград</a:t>
            </a:r>
            <a:endParaRPr lang="ru-RU" sz="8000" b="1" dirty="0">
              <a:ln w="38100">
                <a:solidFill>
                  <a:srgbClr val="0070C0"/>
                </a:solidFill>
                <a:prstDash val="solid"/>
              </a:ln>
              <a:solidFill>
                <a:srgbClr val="7030A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Monotype Corsiva" pitchFamily="66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03200" y="1085850"/>
            <a:ext cx="0" cy="55435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03200" y="6629400"/>
            <a:ext cx="8636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8940800" y="514350"/>
            <a:ext cx="0" cy="61150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9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2400" y="152400"/>
            <a:ext cx="861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onotype Corsiva" pitchFamily="66" charset="0"/>
              </a:rPr>
              <a:t>НАШ ДЕВИЗ и ЭМБЛЕМА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Monotype Corsiva" pitchFamily="66" charset="0"/>
            </a:endParaRPr>
          </a:p>
        </p:txBody>
      </p:sp>
      <p:pic>
        <p:nvPicPr>
          <p:cNvPr id="3074" name="Picture 2" descr="C:\Users\User02\Desktop\музыка на открытие рддм\эмблема\Середина Эмблем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200" y="1220220"/>
            <a:ext cx="2968181" cy="2894579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14400" y="4114800"/>
            <a:ext cx="7543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Monotype Corsiva" pitchFamily="66" charset="0"/>
              </a:rPr>
              <a:t>      </a:t>
            </a:r>
            <a:r>
              <a:rPr lang="ru-RU" sz="6600" b="1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  <a:t>«Жить во имя добра, истины и красоты!»</a:t>
            </a:r>
            <a:endParaRPr lang="ru-RU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06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9" y="0"/>
            <a:ext cx="9144000" cy="68199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объединении: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980728"/>
            <a:ext cx="8229600" cy="4525963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 управления – Совет школы</a:t>
            </a:r>
          </a:p>
          <a:p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комитеты: образования; шефской помощи; культуры и досуга; печати; чистоты и порядка; спорткомитет.</a:t>
            </a:r>
          </a:p>
          <a:p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Основная цель – помочь себе и окружающим тебе</a:t>
            </a:r>
          </a:p>
          <a:p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людям советами и добрыми делами.</a:t>
            </a:r>
          </a:p>
          <a:p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Основные направления деятельности г. «</a:t>
            </a:r>
            <a:r>
              <a:rPr lang="ru-RU" sz="2400" b="1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Доброград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»– </a:t>
            </a:r>
          </a:p>
          <a:p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патриотическое ,  духовно- нравственно, </a:t>
            </a:r>
          </a:p>
          <a:p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, трудовое, 	</a:t>
            </a:r>
          </a:p>
          <a:p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спортивно-оздоровительное , познавательное</a:t>
            </a:r>
            <a:endParaRPr lang="ru-RU" sz="24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26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9" y="0"/>
            <a:ext cx="9144000" cy="6858000"/>
          </a:xfrm>
          <a:prstGeom prst="rect">
            <a:avLst/>
          </a:prstGeom>
        </p:spPr>
      </p:pic>
      <p:pic>
        <p:nvPicPr>
          <p:cNvPr id="3" name="Picture 3" descr="C:\Users\User02\Desktop\музыка на открытие рддм\фото\photo_5440355651764213209_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0" t="14180" r="15290" b="7447"/>
          <a:stretch/>
        </p:blipFill>
        <p:spPr bwMode="auto">
          <a:xfrm>
            <a:off x="2133600" y="1371600"/>
            <a:ext cx="5387454" cy="490966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71600" y="464949"/>
            <a:ext cx="6428811" cy="646331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>
                <a:ln w="11430"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Наша </a:t>
            </a:r>
            <a:r>
              <a:rPr lang="ru-RU" sz="3600" b="1" dirty="0" smtClean="0">
                <a:ln w="11430"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команда </a:t>
            </a:r>
            <a:r>
              <a:rPr lang="ru-RU" sz="3600" b="1" dirty="0">
                <a:ln w="11430"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sz="3600" b="1" dirty="0" err="1">
                <a:ln w="11430"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г.Доброград</a:t>
            </a:r>
            <a:r>
              <a:rPr lang="ru-RU" sz="3600" b="1" dirty="0">
                <a:ln w="11430"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  <a:r>
              <a:rPr lang="ru-RU" sz="3600" b="1" dirty="0" smtClean="0">
                <a:ln w="11430"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3600" b="1" dirty="0">
              <a:ln w="11430">
                <a:solidFill>
                  <a:srgbClr val="7030A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877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9" y="0"/>
            <a:ext cx="9144000" cy="6858000"/>
          </a:xfrm>
          <a:prstGeom prst="rect">
            <a:avLst/>
          </a:prstGeom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366" y="1794804"/>
            <a:ext cx="1712264" cy="2097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436170" y="3863983"/>
            <a:ext cx="24513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kern="1600" dirty="0" smtClean="0">
                <a:latin typeface="Times New Roman"/>
                <a:ea typeface="Times New Roman"/>
              </a:rPr>
              <a:t>Попова Дарья</a:t>
            </a:r>
          </a:p>
          <a:p>
            <a:pPr algn="ctr"/>
            <a:r>
              <a:rPr lang="ru-RU" sz="1400" b="1" kern="1600" dirty="0">
                <a:latin typeface="Times New Roman"/>
                <a:ea typeface="Times New Roman"/>
              </a:rPr>
              <a:t>комитета образования </a:t>
            </a:r>
            <a:endParaRPr lang="ru-RU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118929" y="4003081"/>
            <a:ext cx="195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cs typeface="Times New Roman" panose="02020603050405020304" pitchFamily="18" charset="0"/>
              </a:rPr>
              <a:t>Косоротов Ярослав комитет спорта</a:t>
            </a:r>
            <a:endParaRPr lang="ru-RU" sz="1400" b="1" dirty="0"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5767" y="3892527"/>
            <a:ext cx="1955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Гунькин</a:t>
            </a:r>
            <a:r>
              <a:rPr lang="ru-RU" sz="14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Назар комитет шефской помощи</a:t>
            </a:r>
            <a:endParaRPr lang="ru-RU" sz="14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39534" y="1067056"/>
            <a:ext cx="19969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Веретенникова Виктория комитет  печати</a:t>
            </a:r>
            <a:endParaRPr lang="ru-RU" sz="14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473659" y="1067056"/>
            <a:ext cx="25796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kern="1600" dirty="0" err="1">
                <a:solidFill>
                  <a:prstClr val="black"/>
                </a:solidFill>
                <a:ea typeface="Times New Roman"/>
              </a:rPr>
              <a:t>Валялкина</a:t>
            </a:r>
            <a:r>
              <a:rPr lang="ru-RU" sz="1400" b="1" kern="1600" dirty="0">
                <a:solidFill>
                  <a:prstClr val="black"/>
                </a:solidFill>
                <a:ea typeface="Times New Roman"/>
              </a:rPr>
              <a:t> Ангелина</a:t>
            </a:r>
            <a:endParaRPr lang="ru-RU" sz="1400" b="1" dirty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ru-RU" sz="1400" b="1" kern="1600" dirty="0" smtClean="0">
                <a:solidFill>
                  <a:prstClr val="black"/>
                </a:solidFill>
                <a:ea typeface="Times New Roman"/>
              </a:rPr>
              <a:t>Мэр г. </a:t>
            </a:r>
            <a:r>
              <a:rPr lang="ru-RU" sz="1400" b="1" kern="1600" dirty="0" err="1" smtClean="0">
                <a:solidFill>
                  <a:prstClr val="black"/>
                </a:solidFill>
                <a:ea typeface="Times New Roman"/>
              </a:rPr>
              <a:t>Доброград</a:t>
            </a:r>
            <a:r>
              <a:rPr lang="ru-RU" sz="1400" b="1" kern="1600" dirty="0" smtClean="0">
                <a:solidFill>
                  <a:prstClr val="black"/>
                </a:solidFill>
                <a:ea typeface="Times New Roman"/>
              </a:rPr>
              <a:t> </a:t>
            </a:r>
            <a:endParaRPr lang="ru-RU" sz="1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852671" y="3877029"/>
            <a:ext cx="20902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kern="1600" dirty="0" err="1" smtClean="0">
                <a:solidFill>
                  <a:prstClr val="black"/>
                </a:solidFill>
                <a:ea typeface="Times New Roman"/>
              </a:rPr>
              <a:t>Шарецкая</a:t>
            </a:r>
            <a:r>
              <a:rPr lang="ru-RU" sz="1400" b="1" kern="1600" dirty="0" smtClean="0">
                <a:solidFill>
                  <a:prstClr val="black"/>
                </a:solidFill>
                <a:ea typeface="Times New Roman"/>
              </a:rPr>
              <a:t> Анастасия</a:t>
            </a:r>
            <a:endParaRPr lang="ru-RU" sz="1400" b="1" dirty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ru-RU" sz="1400" b="1" kern="1600" dirty="0">
                <a:solidFill>
                  <a:prstClr val="black"/>
                </a:solidFill>
              </a:rPr>
              <a:t> </a:t>
            </a:r>
            <a:r>
              <a:rPr lang="ru-RU" sz="1400" b="1" kern="1600" dirty="0" smtClean="0">
                <a:solidFill>
                  <a:prstClr val="black"/>
                </a:solidFill>
              </a:rPr>
              <a:t>комитет досуга  и культуры </a:t>
            </a:r>
            <a:endParaRPr lang="ru-RU" sz="1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5140" y="1180821"/>
            <a:ext cx="1955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 smtClean="0">
                <a:cs typeface="Times New Roman" panose="02020603050405020304" pitchFamily="18" charset="0"/>
              </a:rPr>
              <a:t>Баташова</a:t>
            </a:r>
            <a:r>
              <a:rPr lang="ru-RU" sz="1400" b="1" dirty="0" smtClean="0">
                <a:cs typeface="Times New Roman" panose="02020603050405020304" pitchFamily="18" charset="0"/>
              </a:rPr>
              <a:t> Екатерина комитет чистоты и порядка</a:t>
            </a:r>
            <a:endParaRPr lang="ru-RU" sz="1400" b="1" dirty="0"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19900" y="1162692"/>
            <a:ext cx="195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 smtClean="0">
                <a:cs typeface="Times New Roman" panose="02020603050405020304" pitchFamily="18" charset="0"/>
              </a:rPr>
              <a:t>Шарецкий</a:t>
            </a:r>
            <a:r>
              <a:rPr lang="ru-RU" sz="1400" b="1" dirty="0" smtClean="0">
                <a:cs typeface="Times New Roman" panose="02020603050405020304" pitchFamily="18" charset="0"/>
              </a:rPr>
              <a:t> Сергей </a:t>
            </a:r>
            <a:r>
              <a:rPr lang="ru-RU" sz="1400" b="1" dirty="0"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cs typeface="Times New Roman" panose="02020603050405020304" pitchFamily="18" charset="0"/>
              </a:rPr>
              <a:t>заместитель мэра</a:t>
            </a:r>
            <a:endParaRPr lang="ru-RU" sz="1400" b="1" dirty="0"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02\Desktop\музыка на открытие рддм\фото\photo_5440355651764213215_y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3" t="16763" r="29157" b="39293"/>
          <a:stretch/>
        </p:blipFill>
        <p:spPr bwMode="auto">
          <a:xfrm>
            <a:off x="448307" y="1906785"/>
            <a:ext cx="1613260" cy="1931798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02\Desktop\музыка на открытие рддм\фото\photo_5440355651764213218_y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0" t="5763" r="28478" b="34032"/>
          <a:stretch/>
        </p:blipFill>
        <p:spPr bwMode="auto">
          <a:xfrm>
            <a:off x="5125483" y="1830195"/>
            <a:ext cx="1469776" cy="1958512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02\Desktop\музыка на открытие рддм\фото\photo_5440355651764213216_y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6" t="12993" r="27978" b="36782"/>
          <a:stretch/>
        </p:blipFill>
        <p:spPr bwMode="auto">
          <a:xfrm>
            <a:off x="7239000" y="1804795"/>
            <a:ext cx="1434015" cy="2098813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02\Desktop\музыка на открытие рддм\фото\photo_5440355651764213220_y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4" t="7844" r="16447" b="30658"/>
          <a:stretch/>
        </p:blipFill>
        <p:spPr bwMode="auto">
          <a:xfrm>
            <a:off x="301625" y="4724400"/>
            <a:ext cx="1618949" cy="1828800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C:\Users\User02\Desktop\музыка на открытие рддм\фото\photo_5440355651764213222_y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2" t="7761" r="26440" b="44241"/>
          <a:stretch/>
        </p:blipFill>
        <p:spPr bwMode="auto">
          <a:xfrm>
            <a:off x="2822435" y="4631191"/>
            <a:ext cx="1558644" cy="1922009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02\Desktop\музыка на открытие рддм\фото\photo_5440355651764213221_y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2" t="7240" r="18988" b="40830"/>
          <a:stretch/>
        </p:blipFill>
        <p:spPr bwMode="auto">
          <a:xfrm>
            <a:off x="5037095" y="4677795"/>
            <a:ext cx="1646552" cy="1828800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02\Desktop\музыка на открытие рддм\фото\photo_5440355651764213223_y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7" t="1" r="16273" b="46529"/>
          <a:stretch/>
        </p:blipFill>
        <p:spPr bwMode="auto">
          <a:xfrm>
            <a:off x="7282827" y="4622640"/>
            <a:ext cx="1424307" cy="1883955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4156"/>
            <a:ext cx="854075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405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9" y="0"/>
            <a:ext cx="9144000" cy="6858000"/>
          </a:xfrm>
          <a:prstGeom prst="rect">
            <a:avLst/>
          </a:prstGeom>
        </p:spPr>
      </p:pic>
      <p:pic>
        <p:nvPicPr>
          <p:cNvPr id="4" name="Picture 2" descr="C:\Users\User02\Desktop\с рабочего стола\фото 21-22\фото школы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54"/>
          <a:stretch/>
        </p:blipFill>
        <p:spPr bwMode="auto">
          <a:xfrm>
            <a:off x="531247" y="1676400"/>
            <a:ext cx="8128000" cy="436148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8858" y="685800"/>
            <a:ext cx="8763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Franklin Gothic Heavy" panose="020B0903020102020204" pitchFamily="34" charset="0"/>
              </a:rPr>
              <a:t>МБОУ «</a:t>
            </a:r>
            <a:r>
              <a:rPr lang="ru-RU" sz="4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Franklin Gothic Heavy" panose="020B0903020102020204" pitchFamily="34" charset="0"/>
              </a:rPr>
              <a:t>Стычновская</a:t>
            </a:r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Franklin Gothic Heavy" panose="020B0903020102020204" pitchFamily="34" charset="0"/>
              </a:rPr>
              <a:t> СОШ»</a:t>
            </a:r>
            <a:endParaRPr lang="ru-RU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88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9" y="0"/>
            <a:ext cx="9144000" cy="6858000"/>
          </a:xfrm>
          <a:prstGeom prst="rect">
            <a:avLst/>
          </a:prstGeom>
        </p:spPr>
      </p:pic>
      <p:pic>
        <p:nvPicPr>
          <p:cNvPr id="1026" name="Picture 2" descr="C:\Users\User02\Desktop\с рабочего стола\фото 21-22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3496491" cy="320178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43400" y="228600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«</a:t>
            </a:r>
            <a:r>
              <a:rPr lang="ru-RU" sz="2800" b="1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Доброград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»– это детское молодёжное объединение  девствующая в МБОУ «</a:t>
            </a:r>
            <a:r>
              <a:rPr lang="ru-RU" sz="2800" b="1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Стычновская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СОШ» 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 года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Основателем 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ДМО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г.Доброград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была Самсонова Ирина Юрьевна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12" y="348771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Самсонова </a:t>
            </a:r>
            <a:r>
              <a:rPr lang="ru-RU" sz="2400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Ирина Юрьевна</a:t>
            </a:r>
            <a:endParaRPr lang="ru-RU" sz="24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232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1144</TotalTime>
  <Words>278</Words>
  <Application>Microsoft Office PowerPoint</Application>
  <PresentationFormat>Экран (4:3)</PresentationFormat>
  <Paragraphs>69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Об объединении: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12</cp:lastModifiedBy>
  <cp:revision>68</cp:revision>
  <dcterms:created xsi:type="dcterms:W3CDTF">2011-11-29T20:31:42Z</dcterms:created>
  <dcterms:modified xsi:type="dcterms:W3CDTF">2023-12-06T12:08:27Z</dcterms:modified>
</cp:coreProperties>
</file>