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02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1D840-1601-4BE3-A417-92CD5CDD56E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618C-57BD-4788-A650-5B2CF94B3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&#1043;&#1083;&#1072;&#1076;&#1091;&#1085;%20&#1044;&#1086;&#1082;&#1091;&#1084;&#1077;&#1085;&#1090;&#1099;\&#1055;&#1056;&#1045;&#1047;&#1045;&#1053;&#1058;&#1040;&#1062;&#1048;&#1048;(&#1089;&#1083;&#1072;&#1081;&#1076;&#1099;%20&#1087;&#1086;&#1076;%20&#1084;&#1091;&#1079;&#1099;&#1082;&#1091;)\&#1055;&#1088;&#1077;&#1079;&#1077;&#1085;&#1090;&#1072;&#1094;&#1080;&#1103;%2023%20&#1092;&#1077;&#1074;&#1088;&#1072;&#1083;&#1103;\&#1045;&#1089;&#1090;&#1100;%20&#1091;%20&#1085;&#1072;&#1089;%20&#1090;&#1072;&#1085;&#1082;&#1080;&#1089;&#1090;&#1099;%201%20&#1082;&#1091;&#1087;&#1083;&#1077;&#109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vr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8929718" cy="6000792"/>
          </a:xfrm>
          <a:prstGeom prst="rect">
            <a:avLst/>
          </a:prstGeom>
        </p:spPr>
      </p:pic>
      <p:pic>
        <p:nvPicPr>
          <p:cNvPr id="6" name="Есть у нас танкисты 1 куп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oject_667B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86676" cy="5465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428604"/>
            <a:ext cx="3968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Подводники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46" y="1071546"/>
            <a:ext cx="5786454" cy="5786454"/>
          </a:xfrm>
          <a:prstGeom prst="rect">
            <a:avLst/>
          </a:prstGeom>
        </p:spPr>
      </p:pic>
      <p:pic>
        <p:nvPicPr>
          <p:cNvPr id="3" name="Рисунок 2" descr="05005305505705205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762500" cy="5786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9189" y="214290"/>
            <a:ext cx="391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Космонавты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ebfb2ed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643866" cy="5169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578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Врачи и санитары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5850" y="1000108"/>
            <a:ext cx="1074152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защищать Родину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солдаты и офицеры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должны быть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акими?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erlux-raznoe-wallpapersmania_vol32_0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86166"/>
            <a:ext cx="9144000" cy="3071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8860" y="-214338"/>
            <a:ext cx="46413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Сильными,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Смелыми,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Быстрыми,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Меткими,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Находчивыми.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24921d33ee473a93898d5d5b19e2c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71678"/>
            <a:ext cx="2928898" cy="2928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862" y="5143512"/>
            <a:ext cx="249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Танкист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071678"/>
            <a:ext cx="2402084" cy="2989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5143512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Моряк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004-001-Glavnaja-zadacha-uchitelja-peredat-svoi-znanija-vospitannikam-i-nauchi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071678"/>
            <a:ext cx="3357554" cy="314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5143512"/>
            <a:ext cx="25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64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500438"/>
            <a:ext cx="2928958" cy="2928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357166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babe84470eb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2500330" cy="2500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643314"/>
            <a:ext cx="1879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6506_s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071546"/>
            <a:ext cx="2830562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2928934"/>
            <a:ext cx="2911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Фуражка</a:t>
            </a:r>
          </a:p>
        </p:txBody>
      </p:sp>
      <p:pic>
        <p:nvPicPr>
          <p:cNvPr id="7" name="Рисунок 6" descr="img_gu-pil001-aa3f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142984"/>
            <a:ext cx="2789336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0830" y="3429000"/>
            <a:ext cx="2683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5643578"/>
            <a:ext cx="285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Панамка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63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4023285" cy="2986097"/>
          </a:xfrm>
          <a:prstGeom prst="rect">
            <a:avLst/>
          </a:prstGeom>
        </p:spPr>
      </p:pic>
      <p:pic>
        <p:nvPicPr>
          <p:cNvPr id="7" name="Рисунок 6" descr="1293179605_doseng.org_tn_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143248"/>
            <a:ext cx="3625617" cy="2662239"/>
          </a:xfrm>
          <a:prstGeom prst="rect">
            <a:avLst/>
          </a:prstGeom>
        </p:spPr>
      </p:pic>
      <p:pic>
        <p:nvPicPr>
          <p:cNvPr id="5" name="Рисунок 4" descr="8241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036" y="714356"/>
            <a:ext cx="4984964" cy="241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852" y="0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210618655[1]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71435"/>
            <a:ext cx="4286249" cy="2857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2895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Вертолёт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786058"/>
            <a:ext cx="271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Корабль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286388"/>
            <a:ext cx="154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7826"/>
            <a:ext cx="343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Велосипед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1092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1214422"/>
            <a:ext cx="3116367" cy="1988242"/>
          </a:xfrm>
          <a:prstGeom prst="rect">
            <a:avLst/>
          </a:prstGeom>
        </p:spPr>
      </p:pic>
      <p:pic>
        <p:nvPicPr>
          <p:cNvPr id="9" name="Рисунок 8" descr="0093526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071810"/>
            <a:ext cx="2795681" cy="3585049"/>
          </a:xfrm>
          <a:prstGeom prst="rect">
            <a:avLst/>
          </a:prstGeom>
        </p:spPr>
      </p:pic>
      <p:pic>
        <p:nvPicPr>
          <p:cNvPr id="5" name="Рисунок 4" descr="Bonnie-Baby-Large-Dots-Birthday-Dress-with-Headban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84"/>
            <a:ext cx="3027034" cy="2857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6827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37574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643182"/>
            <a:ext cx="2633992" cy="2910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4876" y="5357826"/>
            <a:ext cx="4059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Военная форма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1896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Платье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643182"/>
            <a:ext cx="1536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Кофта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6088559"/>
            <a:ext cx="2239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Джинсы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565.JPG"/>
          <p:cNvPicPr>
            <a:picLocks noChangeAspect="1"/>
          </p:cNvPicPr>
          <p:nvPr/>
        </p:nvPicPr>
        <p:blipFill>
          <a:blip r:embed="rId2" cstate="screen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14356"/>
            <a:ext cx="9144000" cy="57864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0"/>
            <a:ext cx="810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ошибку художника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32" y="0"/>
            <a:ext cx="2428868" cy="2428868"/>
          </a:xfrm>
          <a:prstGeom prst="rect">
            <a:avLst/>
          </a:prstGeom>
        </p:spPr>
      </p:pic>
      <p:pic>
        <p:nvPicPr>
          <p:cNvPr id="5" name="Рисунок 4" descr="800x600_XaFor2EtJOL5RYgDJq0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29042"/>
            <a:ext cx="1302121" cy="2928958"/>
          </a:xfrm>
          <a:prstGeom prst="rect">
            <a:avLst/>
          </a:prstGeom>
        </p:spPr>
      </p:pic>
      <p:pic>
        <p:nvPicPr>
          <p:cNvPr id="4" name="Рисунок 3" descr="49a1a9da-a992-dc7a-b6ce-14fc1fc92a2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9534" y="3538718"/>
            <a:ext cx="1414466" cy="33192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7039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такие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Защитники Отечества?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7409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Воины, которые защищают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нашу Родину, Отечество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 врагов.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1352467769_krasivie_kartinki_na_23_fevralya_39_449-7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70" y="5072074"/>
            <a:ext cx="4643470" cy="16430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93179605_doseng.org_tn_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85860"/>
            <a:ext cx="3496362" cy="2567328"/>
          </a:xfrm>
          <a:prstGeom prst="rect">
            <a:avLst/>
          </a:prstGeom>
        </p:spPr>
      </p:pic>
      <p:pic>
        <p:nvPicPr>
          <p:cNvPr id="6" name="Рисунок 5" descr="8241--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885" y="0"/>
            <a:ext cx="3510115" cy="1700212"/>
          </a:xfrm>
          <a:prstGeom prst="rect">
            <a:avLst/>
          </a:prstGeom>
        </p:spPr>
      </p:pic>
      <p:pic>
        <p:nvPicPr>
          <p:cNvPr id="3" name="Рисунок 2" descr="19_podv_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481659" cy="20002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-214338"/>
            <a:ext cx="532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 что нужно?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319810725_21635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071678"/>
            <a:ext cx="1238943" cy="2714644"/>
          </a:xfrm>
          <a:prstGeom prst="rect">
            <a:avLst/>
          </a:prstGeom>
        </p:spPr>
      </p:pic>
      <p:pic>
        <p:nvPicPr>
          <p:cNvPr id="5" name="Рисунок 4" descr="17503835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7880" y="850106"/>
            <a:ext cx="857256" cy="2564733"/>
          </a:xfrm>
          <a:prstGeom prst="rect">
            <a:avLst/>
          </a:prstGeom>
        </p:spPr>
      </p:pic>
      <p:pic>
        <p:nvPicPr>
          <p:cNvPr id="9" name="Рисунок 8" descr="pogranichnik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6092" y="3753440"/>
            <a:ext cx="1378387" cy="3071834"/>
          </a:xfrm>
          <a:prstGeom prst="rect">
            <a:avLst/>
          </a:prstGeom>
        </p:spPr>
      </p:pic>
      <p:pic>
        <p:nvPicPr>
          <p:cNvPr id="10" name="Рисунок 9" descr="nem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4566" y="4005064"/>
            <a:ext cx="2959434" cy="1804989"/>
          </a:xfrm>
          <a:prstGeom prst="rect">
            <a:avLst/>
          </a:prstGeom>
        </p:spPr>
      </p:pic>
      <p:pic>
        <p:nvPicPr>
          <p:cNvPr id="8" name="Рисунок 7" descr="BF2_AK-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5567850"/>
            <a:ext cx="3896477" cy="10289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25903 0.1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5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e0b0df78c12_23_fevralya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500306"/>
            <a:ext cx="3407717" cy="4357694"/>
          </a:xfrm>
          <a:prstGeom prst="rect">
            <a:avLst/>
          </a:prstGeom>
        </p:spPr>
      </p:pic>
      <p:pic>
        <p:nvPicPr>
          <p:cNvPr id="3" name="Рисунок 2" descr="ves-973644-w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666" y="785794"/>
            <a:ext cx="2971334" cy="5000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926" y="2000240"/>
            <a:ext cx="3380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340763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Ваня Медведев!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Дорогой наш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одноклассник,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Поздравляем мы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тебя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этот превосходный праздник –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Двадцать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третье февраля!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5451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340763"/>
            <a:ext cx="51480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Егор!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 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Пусть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везет тебе, дружище,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жизни будет радость пусть,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Чтоб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нашел ты все, что ищешь,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Потерял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тоску и грусть!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72028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6152" y="328582"/>
            <a:ext cx="5327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Ваня </a:t>
            </a:r>
            <a:r>
              <a:rPr lang="ru-RU" sz="26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Кайнов</a:t>
            </a:r>
            <a:r>
              <a:rPr lang="ru-RU" sz="2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Ты </a:t>
            </a: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мальчишка озорной,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Непоседливый, смешной,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Добрый очень, позитивный,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Энергичный и спортивный!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Вот таким и оставайся,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ни капли не меняйся,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Становись ты лишь взрослее,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Каждый день чуть-чуть умнее!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Будь счастливым и здоровым,</a:t>
            </a:r>
            <a:b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 испытаниям готовым!</a:t>
            </a:r>
          </a:p>
        </p:txBody>
      </p:sp>
    </p:spTree>
    <p:extLst>
      <p:ext uri="{BB962C8B-B14F-4D97-AF65-F5344CB8AC3E}">
        <p14:creationId xmlns:p14="http://schemas.microsoft.com/office/powerpoint/2010/main" val="77144233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432515"/>
            <a:ext cx="53278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Тимур!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Здоровья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счастья тебе мы желаем,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Всегда будь активным ты, смелым и бодрым,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Смышленым, и щедрым, и умным, и добрым!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1356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432515"/>
            <a:ext cx="5327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Кирилл!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Желаем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мы тебе удач,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 трудных не было задач,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 были верные друзья,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Счастливой жизнь была твоя!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6864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432515"/>
            <a:ext cx="5327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Гера!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Лучшего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всего тебе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желаем!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Будь спортивным, бодрым, энергичным,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Умным, терпеливым, симпатичным!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0532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692696"/>
            <a:ext cx="5327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Вася!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Пожелаем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быть послушным,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Каждый день чтоб был не скучным,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 сбывались все желанья,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Исполнялись все мечтанья,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Чтобы самым стал счастливым,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Добрым самым и красивым!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8757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042858"/>
            <a:ext cx="5327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Демьян!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Учись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хорошо и со спортом дружи,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Друзьями и близкими ты дорожи,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Будь умным и смелым, к победам стремись,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Пусть счастье и радость тебе дарит жизнь!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6256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Посмотрите на картинки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329730"/>
            <a:ext cx="5327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Сева!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Пусть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везет тебе, дружище, 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жизни будет радость пусть, 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 нашел ты все, что ищешь, 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Потерял тоску и грусть!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198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329730"/>
            <a:ext cx="5327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Савелий!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Никогда не сдавайся,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Упорствуй, старайся.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Проблемы пускай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тревожат.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в праздник мужской,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Несмотря ни на что,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Улыбки друзей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Твое счастье умножат.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117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329730"/>
            <a:ext cx="5327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Саша!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обижай и помогай,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защищай от  неудачи,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час трудный друга не бросай,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обижают – давай сдачи!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2294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329730"/>
            <a:ext cx="5327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Серёжа!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Пусть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ты и не служил пока,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Ты — стойкий, сильный, не капризный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Глаз зорок и тверда рука,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Защитник будущий Отчизны!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9748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329730"/>
            <a:ext cx="5327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Влад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- ты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надежный друг!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поможешь, если вдруг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Будет помощь мне нужна!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горжусь тобою я!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сердечно поздравляю</a:t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 23 февраля!</a:t>
            </a: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6878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05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429684" cy="67151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52ae00ed248edcda314cd693a597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8840" y="714356"/>
            <a:ext cx="32957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Танкисты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35f6ab42776cbb4a899324fd9a33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857628"/>
            <a:ext cx="2876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Моряки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dian-army-artillery-guns2096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215238" cy="5072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571480"/>
            <a:ext cx="451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Артиллеристы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ecc0_9ec41f1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20000" cy="5067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3553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Пехотинцы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452145_0916c026c9004a62c90278e9a0d819d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4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Пограничники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ebc641ec15701f0a4958cf1a6c0f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1142984"/>
            <a:ext cx="2686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Летчики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206</Words>
  <Application>Microsoft Office PowerPoint</Application>
  <PresentationFormat>Экран (4:3)</PresentationFormat>
  <Paragraphs>78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</dc:creator>
  <cp:lastModifiedBy>Кабинет 23</cp:lastModifiedBy>
  <cp:revision>87</cp:revision>
  <dcterms:created xsi:type="dcterms:W3CDTF">2014-02-11T15:10:52Z</dcterms:created>
  <dcterms:modified xsi:type="dcterms:W3CDTF">2016-06-24T11:44:51Z</dcterms:modified>
</cp:coreProperties>
</file>