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02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3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Внеклассное </a:t>
            </a:r>
            <a:r>
              <a:rPr lang="ru-RU" sz="3200" dirty="0">
                <a:solidFill>
                  <a:srgbClr val="FF0000"/>
                </a:solidFill>
              </a:rPr>
              <a:t>мероприятие  «3 декабря – День Неизвестного солдата</a:t>
            </a:r>
            <a:r>
              <a:rPr lang="ru-RU" sz="3200" dirty="0" smtClean="0">
                <a:solidFill>
                  <a:srgbClr val="FF0000"/>
                </a:solidFill>
              </a:rPr>
              <a:t>»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02\Desktop\Новая папка (3)\IMG-20201203-WA0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1" r="2095" b="6644"/>
          <a:stretch/>
        </p:blipFill>
        <p:spPr bwMode="auto">
          <a:xfrm>
            <a:off x="4477764" y="2276872"/>
            <a:ext cx="3983560" cy="3484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02\Desktop\Новая папка (3)\IMG-20201203-WA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4" r="5756" b="8022"/>
          <a:stretch/>
        </p:blipFill>
        <p:spPr bwMode="auto">
          <a:xfrm>
            <a:off x="467544" y="2276872"/>
            <a:ext cx="3791568" cy="3514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41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588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Всероссийский урок памяти</a:t>
            </a:r>
          </a:p>
        </p:txBody>
      </p:sp>
      <p:pic>
        <p:nvPicPr>
          <p:cNvPr id="4098" name="Picture 2" descr="C:\Users\User02\Desktop\Новая папка (3)\IMG-20201203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74" y="1718772"/>
            <a:ext cx="3270917" cy="4361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02\Desktop\Новая папка (3)\IMG-20201203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189852" cy="42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2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Тематический онлайн-тест « </a:t>
            </a:r>
            <a:r>
              <a:rPr lang="ru-RU" sz="2800" b="1" dirty="0">
                <a:solidFill>
                  <a:srgbClr val="FF0000"/>
                </a:solidFill>
              </a:rPr>
              <a:t>День неизвестного </a:t>
            </a:r>
            <a:r>
              <a:rPr lang="ru-RU" sz="2800" b="1" dirty="0" smtClean="0">
                <a:solidFill>
                  <a:srgbClr val="FF0000"/>
                </a:solidFill>
              </a:rPr>
              <a:t>солдата»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User02\Desktop\День неизвестного солдата\IMG-20201202-WA0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" b="16300"/>
          <a:stretch/>
        </p:blipFill>
        <p:spPr bwMode="auto">
          <a:xfrm>
            <a:off x="2967850" y="1988840"/>
            <a:ext cx="3280307" cy="4374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02\Desktop\фото 2020\день народного единства 2020-21г фото 1\IMG-20200928-WA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r="17045" b="6465"/>
          <a:stretch/>
        </p:blipFill>
        <p:spPr bwMode="auto">
          <a:xfrm>
            <a:off x="467542" y="1602013"/>
            <a:ext cx="8284147" cy="4913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548679"/>
            <a:ext cx="4402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Минута  </a:t>
            </a:r>
            <a:r>
              <a:rPr lang="ru-RU" sz="3600" b="1" dirty="0">
                <a:solidFill>
                  <a:srgbClr val="FF0000"/>
                </a:solidFill>
              </a:rPr>
              <a:t>молчания</a:t>
            </a:r>
          </a:p>
        </p:txBody>
      </p:sp>
    </p:spTree>
    <p:extLst>
      <p:ext uri="{BB962C8B-B14F-4D97-AF65-F5344CB8AC3E}">
        <p14:creationId xmlns:p14="http://schemas.microsoft.com/office/powerpoint/2010/main" val="3685384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</TotalTime>
  <Words>23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12</cp:lastModifiedBy>
  <cp:revision>2</cp:revision>
  <dcterms:created xsi:type="dcterms:W3CDTF">2020-12-03T11:38:51Z</dcterms:created>
  <dcterms:modified xsi:type="dcterms:W3CDTF">2020-12-03T13:01:04Z</dcterms:modified>
</cp:coreProperties>
</file>